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6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6935-42BD-4D1D-8770-C2700D38BB72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B3BE-E037-448F-8AB7-79FCD6EAB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08854-2A10-428B-B566-B65532700653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1187-BFBA-42CA-9CB3-A78DEE60E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6016-56DF-4FD4-BDB1-D040974A768E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95758-B8D7-4693-BD3D-0139F1DFB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83D5C-CC9F-4424-8D42-B76CAC5A84A6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8D2A0-399C-457A-BA8E-7EFF706D3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FD409-B90D-4B8D-9461-6B09795DDF28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A778-40D0-4243-9B97-10E07EB9D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94F9-36E3-4C18-9F18-9CFF319A6B2F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5B6A2-0A74-453D-B0E0-F33E31DA2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7301-9D0F-4761-BF33-FDCFD6ED0162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CACA-A11D-4BD9-9DAD-67F80328F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321F-72D0-40B3-8F60-5DB22D7B6AC9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4F3D8-2FEA-46C5-9497-3350481E9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F976-939F-4A41-AF3D-21C0B0788FE4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B3182-21B7-4002-B851-628DC40D5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0693-EDA9-4DBC-A6F9-82E9E49D9700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4495-A025-40E0-AFC4-23E7A1E52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9B47-DE9B-4CC9-8295-08B0052BA2B4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34862-325E-4E33-A279-22CEAB45C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03FB93-2F59-49FD-BC82-B2FF9D17D408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70CFDC-29DC-4908-BAE5-A73AC1D0D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5.xml"/><Relationship Id="rId7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  <a:alpha val="6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63" y="1557338"/>
            <a:ext cx="7929562" cy="1952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Презентация к уроку английского языка в 3 классе по теме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«ВРЕМЕНА ГОДА»</a:t>
            </a:r>
            <a:endParaRPr lang="ru-RU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8" y="500063"/>
            <a:ext cx="79136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SEASONS</a:t>
            </a:r>
            <a:endParaRPr lang="ru-RU" sz="7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Администратор\Мои документы\курсы\Либеров\Времена года фото\g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71688"/>
            <a:ext cx="7000875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50" y="785813"/>
            <a:ext cx="5348288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Contents</a:t>
            </a:r>
            <a:endParaRPr lang="ru-RU" sz="6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63" y="2357438"/>
            <a:ext cx="3214687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Winter</a:t>
            </a:r>
            <a:endParaRPr lang="ru-RU" sz="4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Spring</a:t>
            </a:r>
            <a:endParaRPr lang="ru-RU" sz="4800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Summer</a:t>
            </a:r>
            <a:endParaRPr lang="ru-RU" sz="4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Autumn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Администратор\Мои документы\курсы\Либеров\Времена года фото\рис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3786190"/>
            <a:ext cx="792207" cy="7858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Администратор\Мои документы\курсы\Либеров\Времена года фото\рис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570" y="4572008"/>
            <a:ext cx="780591" cy="7742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Администратор\Мои документы\курсы\Либеров\Времена года фото\рис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43570" y="2357430"/>
            <a:ext cx="785818" cy="7826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Documents and Settings\Администратор\Мои документы\курсы\Либеров\Времена года фото\рис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43570" y="3071810"/>
            <a:ext cx="785818" cy="7921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25" y="357188"/>
            <a:ext cx="7072313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Winter</a:t>
            </a:r>
            <a:endParaRPr lang="ru-RU" sz="9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Администратор\Мои документы\курсы\Либеров\Времена года фото\зим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57430"/>
            <a:ext cx="4372040" cy="3243258"/>
          </a:xfrm>
          <a:prstGeom prst="roundRect">
            <a:avLst>
              <a:gd name="adj" fmla="val 645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Right"/>
            <a:lightRig rig="threePt" dir="t"/>
          </a:scene3d>
        </p:spPr>
      </p:pic>
      <p:sp>
        <p:nvSpPr>
          <p:cNvPr id="6" name="Прямоугольник 5"/>
          <p:cNvSpPr/>
          <p:nvPr/>
        </p:nvSpPr>
        <p:spPr>
          <a:xfrm>
            <a:off x="5143500" y="2500313"/>
            <a:ext cx="3429000" cy="31702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Winter's cold, </a:t>
            </a:r>
            <a:b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year grows old. </a:t>
            </a:r>
            <a:b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Trees are bare, </a:t>
            </a:r>
            <a:b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no flowers fair do bloom. </a:t>
            </a:r>
            <a:b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day it's dark </a:t>
            </a:r>
            <a:b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 night fires spark. </a:t>
            </a:r>
            <a:b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stream is frozen. </a:t>
            </a:r>
            <a:b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Winter's chosen, 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cold and bitter. 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 rot="1829206">
            <a:off x="7836901" y="5731146"/>
            <a:ext cx="818249" cy="702459"/>
          </a:xfrm>
          <a:prstGeom prst="actionButtonHom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0" y="357188"/>
            <a:ext cx="435768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Spring</a:t>
            </a:r>
            <a:endParaRPr lang="ru-RU" sz="9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Documents and Settings\Администратор\Мои документы\курсы\Либеров\Времена года фото\весна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357430"/>
            <a:ext cx="4215070" cy="3164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Right"/>
            <a:lightRig rig="threePt" dir="t"/>
          </a:scene3d>
        </p:spPr>
      </p:pic>
      <p:sp>
        <p:nvSpPr>
          <p:cNvPr id="4" name="TextBox 3"/>
          <p:cNvSpPr txBox="1"/>
          <p:nvPr/>
        </p:nvSpPr>
        <p:spPr>
          <a:xfrm>
            <a:off x="5413375" y="2571750"/>
            <a:ext cx="3730625" cy="3446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Green is spring, </a:t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Bright, fresh, and new. </a:t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Yellow is the sun, </a:t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Bright, bold, and true. </a:t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Blue is the sky, </a:t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Shimmering and cool.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This is the signal, </a:t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We've all been waiting for, </a:t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Spring is here. 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 rot="1829206">
            <a:off x="7836901" y="5731146"/>
            <a:ext cx="818249" cy="702459"/>
          </a:xfrm>
          <a:prstGeom prst="actionButtonHom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75" y="428625"/>
            <a:ext cx="5643563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Summer</a:t>
            </a:r>
            <a:endParaRPr lang="ru-RU" sz="9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0" y="2286000"/>
            <a:ext cx="3429000" cy="3929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sunshine pours in,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draw open the curtains.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chirping of the birds,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my heart with warmth.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Time to get out my bike,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get back into shape,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become one with nature.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 feel the warm grass,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dew against my feet.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Splash through the cold,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water rushing against me.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endParaRPr lang="ru-RU" sz="2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C:\Documents and Settings\Администратор\Мои документы\курсы\Либеров\Времена года фото\лето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428868"/>
            <a:ext cx="4429156" cy="3214693"/>
          </a:xfrm>
          <a:prstGeom prst="roundRect">
            <a:avLst>
              <a:gd name="adj" fmla="val 730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Right"/>
            <a:lightRig rig="threePt" dir="t"/>
          </a:scene3d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 rot="1829206">
            <a:off x="7979778" y="5802584"/>
            <a:ext cx="818249" cy="702459"/>
          </a:xfrm>
          <a:prstGeom prst="actionButtonHom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313" y="357188"/>
            <a:ext cx="4786312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Autumn</a:t>
            </a:r>
            <a:endParaRPr lang="ru-RU" sz="9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Documents and Settings\Администратор\Мои документы\курсы\Либеров\Времена года фото\осень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85992"/>
            <a:ext cx="4193100" cy="3214710"/>
          </a:xfrm>
          <a:prstGeom prst="roundRect">
            <a:avLst>
              <a:gd name="adj" fmla="val 817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Right"/>
            <a:lightRig rig="threePt" dir="t"/>
          </a:scene3d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57813" y="2357438"/>
            <a:ext cx="3786187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Plants are decaying, 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lifeless and swaying. 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Shadows are growing, 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less light is showing. 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Animals sleeping, 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no sound or peeping. 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Golden, orange and yellow leaves glimmer in the setting sun, 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whole world knows </a:t>
            </a:r>
            <a:endParaRPr lang="ru-RU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that fall has begun. </a:t>
            </a:r>
            <a:endParaRPr lang="ru-RU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 rot="1829206">
            <a:off x="7836901" y="5731146"/>
            <a:ext cx="818249" cy="702459"/>
          </a:xfrm>
          <a:prstGeom prst="actionButtonHom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Администратор\Мои документы\курсы\Либеров\Времена года фото\1230579485_vc_pack10_3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714500"/>
            <a:ext cx="68580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85720" y="285728"/>
            <a:ext cx="8501122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THANK YOU!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</TotalTime>
  <Words>172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МУК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OlegL</dc:creator>
  <cp:lastModifiedBy>светлана</cp:lastModifiedBy>
  <cp:revision>44</cp:revision>
  <dcterms:created xsi:type="dcterms:W3CDTF">2011-06-06T11:08:37Z</dcterms:created>
  <dcterms:modified xsi:type="dcterms:W3CDTF">2013-05-12T13:40:45Z</dcterms:modified>
</cp:coreProperties>
</file>