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3" r:id="rId2"/>
    <p:sldId id="256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06935-42BD-4D1D-8770-C2700D38BB72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B3BE-E037-448F-8AB7-79FCD6EAB5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08854-2A10-428B-B566-B65532700653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C1187-BFBA-42CA-9CB3-A78DEE60E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6016-56DF-4FD4-BDB1-D040974A768E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95758-B8D7-4693-BD3D-0139F1DFB5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83D5C-CC9F-4424-8D42-B76CAC5A84A6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38D2A0-399C-457A-BA8E-7EFF706D39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FD409-B90D-4B8D-9461-6B09795DDF28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6A778-40D0-4243-9B97-10E07EB9D9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94F9-36E3-4C18-9F18-9CFF319A6B2F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5B6A2-0A74-453D-B0E0-F33E31DA2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97301-9D0F-4761-BF33-FDCFD6ED0162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7CACA-A11D-4BD9-9DAD-67F80328F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0321F-72D0-40B3-8F60-5DB22D7B6AC9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4F3D8-2FEA-46C5-9497-3350481E9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9F976-939F-4A41-AF3D-21C0B0788FE4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B3182-21B7-4002-B851-628DC40D5B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30693-EDA9-4DBC-A6F9-82E9E49D9700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84495-A025-40E0-AFC4-23E7A1E523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89B47-DE9B-4CC9-8295-08B0052BA2B4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34862-325E-4E33-A279-22CEAB45CA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F03FB93-2F59-49FD-BC82-B2FF9D17D408}" type="datetimeFigureOut">
              <a:rPr lang="ru-RU"/>
              <a:pPr>
                <a:defRPr/>
              </a:pPr>
              <a:t>12.05.2013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70CFDC-29DC-4908-BAE5-A73AC1D0DA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5" r:id="rId3"/>
    <p:sldLayoutId id="2147483704" r:id="rId4"/>
    <p:sldLayoutId id="2147483703" r:id="rId5"/>
    <p:sldLayoutId id="2147483702" r:id="rId6"/>
    <p:sldLayoutId id="2147483701" r:id="rId7"/>
    <p:sldLayoutId id="2147483700" r:id="rId8"/>
    <p:sldLayoutId id="2147483699" r:id="rId9"/>
    <p:sldLayoutId id="2147483698" r:id="rId10"/>
    <p:sldLayoutId id="2147483697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5.xml"/><Relationship Id="rId7" Type="http://schemas.openxmlformats.org/officeDocument/2006/relationships/image" Target="../media/image3.jpeg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40000"/>
                <a:lumOff val="60000"/>
                <a:alpha val="6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63" y="1557338"/>
            <a:ext cx="7929562" cy="1952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Презентация к уроку английского языка в 3 классе по теме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«ВРЕМЕНА ГОДА»</a:t>
            </a:r>
            <a:endParaRPr lang="ru-RU" sz="6600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38" y="500063"/>
            <a:ext cx="791368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SEASONS</a:t>
            </a:r>
            <a:endParaRPr lang="ru-RU" sz="7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Администратор\Мои документы\курсы\Либеров\Времена года фото\g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2071688"/>
            <a:ext cx="7000875" cy="421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00250" y="785813"/>
            <a:ext cx="5348288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Contents</a:t>
            </a:r>
            <a:endParaRPr lang="ru-RU" sz="66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14563" y="2357438"/>
            <a:ext cx="3214687" cy="3046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2" action="ppaction://hlinksldjump"/>
              </a:rPr>
              <a:t>Winter</a:t>
            </a:r>
            <a:endParaRPr lang="ru-RU" sz="4800" dirty="0">
              <a:solidFill>
                <a:schemeClr val="accent4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  <a:hlinkClick r:id="rId3" action="ppaction://hlinksldjump"/>
              </a:rPr>
              <a:t>Spring</a:t>
            </a:r>
            <a:endParaRPr lang="ru-RU" sz="4800" dirty="0">
              <a:solidFill>
                <a:schemeClr val="accent5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dirty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4" action="ppaction://hlinksldjump"/>
              </a:rPr>
              <a:t>Summer</a:t>
            </a:r>
            <a:endParaRPr lang="ru-RU" sz="48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4800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  <a:hlinkClick r:id="rId5" action="ppaction://hlinksldjump"/>
              </a:rPr>
              <a:t>Autumn</a:t>
            </a:r>
            <a:endParaRPr lang="ru-RU" sz="4800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Documents and Settings\Администратор\Мои документы\курсы\Либеров\Времена года фото\рис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43570" y="3786190"/>
            <a:ext cx="792207" cy="78581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Администратор\Мои документы\курсы\Либеров\Времена года фото\рис2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643570" y="4572008"/>
            <a:ext cx="780591" cy="77429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Администратор\Мои документы\курсы\Либеров\Времена года фото\рис3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43570" y="2357430"/>
            <a:ext cx="785818" cy="78264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Администратор\Мои документы\курсы\Либеров\Времена года фото\рис4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643570" y="3071810"/>
            <a:ext cx="785818" cy="7921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25" y="357188"/>
            <a:ext cx="7072313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Winter</a:t>
            </a:r>
            <a:endParaRPr lang="ru-RU" sz="9600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C:\Documents and Settings\Администратор\Мои документы\курсы\Либеров\Времена года фото\зима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2357430"/>
            <a:ext cx="4372040" cy="3243258"/>
          </a:xfrm>
          <a:prstGeom prst="roundRect">
            <a:avLst>
              <a:gd name="adj" fmla="val 6458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6" name="Прямоугольник 5"/>
          <p:cNvSpPr/>
          <p:nvPr/>
        </p:nvSpPr>
        <p:spPr>
          <a:xfrm>
            <a:off x="5143500" y="2500313"/>
            <a:ext cx="3429000" cy="317023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Winter's cold,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year grows old.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Trees are bare,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no flowers fair do bloom.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/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day it's dark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and night fires spark.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stream is frozen. </a:t>
            </a:r>
            <a:b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Winter's chosen,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cold and bitter. 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 rot="1829206">
            <a:off x="7836901" y="5731146"/>
            <a:ext cx="818249" cy="702459"/>
          </a:xfrm>
          <a:prstGeom prst="actionButtonHom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500" y="357188"/>
            <a:ext cx="4357688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Spring</a:t>
            </a:r>
            <a:endParaRPr lang="ru-RU" sz="96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Documents and Settings\Администратор\Мои документы\курсы\Либеров\Времена года фото\весна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2357430"/>
            <a:ext cx="4215070" cy="316411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4" name="TextBox 3"/>
          <p:cNvSpPr txBox="1"/>
          <p:nvPr/>
        </p:nvSpPr>
        <p:spPr>
          <a:xfrm>
            <a:off x="5413375" y="2571750"/>
            <a:ext cx="3730625" cy="34464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Green is spring,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Bright, fresh, and new.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Yellow is the sun,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Bright, bold, and true.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Blue is the sky,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Shimmering and cool.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This is the signal,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We've all been waiting for, </a:t>
            </a:r>
            <a:b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Spring is here. </a:t>
            </a:r>
            <a:endParaRPr lang="ru-RU"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 rot="1829206">
            <a:off x="7836901" y="5731146"/>
            <a:ext cx="818249" cy="702459"/>
          </a:xfrm>
          <a:prstGeom prst="actionButtonHom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28875" y="428625"/>
            <a:ext cx="5643563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Summer</a:t>
            </a:r>
            <a:endParaRPr lang="ru-RU" sz="96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0" y="2286000"/>
            <a:ext cx="3429000" cy="3929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sunshine pours in,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draw open the curtains.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chirping of the birds,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my heart with warmth.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Time to get out my bike,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get back into shape,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become one with nature.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To feel the warm grass,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dew against my feet.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Splash through the cold,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water rushing against me. </a:t>
            </a:r>
            <a:br>
              <a:rPr lang="en-US" sz="20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endParaRPr lang="ru-RU" sz="20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7" name="Picture 3" descr="C:\Documents and Settings\Администратор\Мои документы\курсы\Либеров\Времена года фото\лето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2428868"/>
            <a:ext cx="4429156" cy="3214693"/>
          </a:xfrm>
          <a:prstGeom prst="roundRect">
            <a:avLst>
              <a:gd name="adj" fmla="val 7301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7" name="Управляющая кнопка: домой 6">
            <a:hlinkClick r:id="rId3" action="ppaction://hlinksldjump" highlightClick="1"/>
          </p:cNvPr>
          <p:cNvSpPr/>
          <p:nvPr/>
        </p:nvSpPr>
        <p:spPr>
          <a:xfrm rot="1829206">
            <a:off x="7979778" y="5802584"/>
            <a:ext cx="818249" cy="702459"/>
          </a:xfrm>
          <a:prstGeom prst="actionButtonHom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60000"/>
                <a:lumOff val="4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313" y="357188"/>
            <a:ext cx="4786312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6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Autumn</a:t>
            </a:r>
            <a:endParaRPr lang="ru-RU" sz="9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Picture 2" descr="C:\Documents and Settings\Администратор\Мои документы\курсы\Либеров\Времена года фото\осень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285992"/>
            <a:ext cx="4193100" cy="3214710"/>
          </a:xfrm>
          <a:prstGeom prst="roundRect">
            <a:avLst>
              <a:gd name="adj" fmla="val 8172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scene3d>
            <a:camera prst="perspectiveRight"/>
            <a:lightRig rig="threePt" dir="t"/>
          </a:scene3d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57813" y="2357438"/>
            <a:ext cx="3786187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Plants are decaying,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lifeless and swaying.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Shadows are growing,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less light is showing.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Animals sleeping,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no sound or peeping.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Golden, orange and yellow leaves glimmer in the setting sun, </a:t>
            </a:r>
            <a:b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</a:b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The whole world knows </a:t>
            </a:r>
            <a:endParaRPr lang="ru-RU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  <a:p>
            <a:pPr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that fall has begun. </a:t>
            </a:r>
            <a:endParaRPr lang="ru-RU" sz="20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Управляющая кнопка: домой 5">
            <a:hlinkClick r:id="rId3" action="ppaction://hlinksldjump" highlightClick="1"/>
          </p:cNvPr>
          <p:cNvSpPr/>
          <p:nvPr/>
        </p:nvSpPr>
        <p:spPr>
          <a:xfrm rot="1829206">
            <a:off x="7836901" y="5731146"/>
            <a:ext cx="818249" cy="702459"/>
          </a:xfrm>
          <a:prstGeom prst="actionButtonHom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4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7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Documents and Settings\Администратор\Мои документы\курсы\Либеров\Времена года фото\1230579485_vc_pack10_30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63" y="1714500"/>
            <a:ext cx="68580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85720" y="285728"/>
            <a:ext cx="8501122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+mn-cs"/>
              </a:rPr>
              <a:t>THANK YOU!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287</TotalTime>
  <Words>172</Words>
  <Application>Microsoft Office PowerPoint</Application>
  <PresentationFormat>Экран (4:3)</PresentationFormat>
  <Paragraphs>19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Calibri</vt:lpstr>
      <vt:lpstr>Arial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МУК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OlegL</dc:creator>
  <cp:lastModifiedBy>светлана</cp:lastModifiedBy>
  <cp:revision>44</cp:revision>
  <dcterms:created xsi:type="dcterms:W3CDTF">2011-06-06T11:08:37Z</dcterms:created>
  <dcterms:modified xsi:type="dcterms:W3CDTF">2013-05-12T13:40:45Z</dcterms:modified>
</cp:coreProperties>
</file>