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4660"/>
  </p:normalViewPr>
  <p:slideViewPr>
    <p:cSldViewPr>
      <p:cViewPr>
        <p:scale>
          <a:sx n="75" d="100"/>
          <a:sy n="75" d="100"/>
        </p:scale>
        <p:origin x="-79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2CFF38E7-A6CA-43EA-B2E6-F2DF04DA4ACB}" type="datetimeFigureOut">
              <a:rPr lang="ru-RU"/>
              <a:pPr>
                <a:defRPr/>
              </a:pPr>
              <a:t>25.02.2013</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A260731C-DDB8-4852-BEA4-9AAE255A87B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9395A3A-45BC-4FE4-9CD4-12D027FE24A1}" type="datetimeFigureOut">
              <a:rPr lang="ru-RU"/>
              <a:pPr>
                <a:defRPr/>
              </a:pPr>
              <a:t>25.02.2013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081EE03B-DACC-4B41-8A24-E5738222DDA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9D5E654-9D1A-4203-8FFF-991F95D57B4E}" type="datetimeFigureOut">
              <a:rPr lang="ru-RU"/>
              <a:pPr>
                <a:defRPr/>
              </a:pPr>
              <a:t>25.02.2013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FEF0C1B-5162-46FA-A9B5-3DD7B29035A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A64E19BC-6ED5-4647-A69A-6F9599B0961B}" type="datetimeFigureOut">
              <a:rPr lang="ru-RU"/>
              <a:pPr>
                <a:defRPr/>
              </a:pPr>
              <a:t>25.02.2013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B59E119-5053-454B-9D32-7D165ECA4F8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A6CA5340-6797-4999-8C3C-3DAD6BC532D2}" type="datetimeFigureOut">
              <a:rPr lang="ru-RU"/>
              <a:pPr>
                <a:defRPr/>
              </a:pPr>
              <a:t>25.02.2013</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73315069-7603-4A02-960D-6EDCB30A9D0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3E42201F-52C0-4975-812A-53B496159729}" type="datetimeFigureOut">
              <a:rPr lang="ru-RU"/>
              <a:pPr>
                <a:defRPr/>
              </a:pPr>
              <a:t>25.02.2013</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096FAB84-2FE4-4E23-A4CD-6057B872F13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960F50D2-3A6E-45B9-9E6D-36F5917B7123}" type="datetimeFigureOut">
              <a:rPr lang="ru-RU"/>
              <a:pPr>
                <a:defRPr/>
              </a:pPr>
              <a:t>25.02.2013</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0E8FC5E8-130A-4DD6-8220-4E3751F5503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38FEF361-1C4D-4441-91A1-72AE1B9F44CE}" type="datetimeFigureOut">
              <a:rPr lang="ru-RU"/>
              <a:pPr>
                <a:defRPr/>
              </a:pPr>
              <a:t>25.02.2013</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0813E7A3-F7E1-4F23-A22E-E67C757BA2E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C4E4BB10-1E3F-41E0-B9A2-E2C9F36EB533}" type="datetimeFigureOut">
              <a:rPr lang="ru-RU"/>
              <a:pPr>
                <a:defRPr/>
              </a:pPr>
              <a:t>25.02.2013</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3317E16D-F591-4A75-857B-A826169B01D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DAB8BB3B-EB96-4A24-9617-7D76A72A6F5B}" type="datetimeFigureOut">
              <a:rPr lang="ru-RU"/>
              <a:pPr>
                <a:defRPr/>
              </a:pPr>
              <a:t>25.02.2013</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29D4DCBB-BF30-45D2-9951-6F414163E69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09EB29BE-D8C6-4124-A83B-FA227B73A270}" type="datetimeFigureOut">
              <a:rPr lang="ru-RU"/>
              <a:pPr>
                <a:defRPr/>
              </a:pPr>
              <a:t>25.02.2013</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E97F9FAD-6F50-49EA-BE41-3F86C2590F1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48C8573D-ED83-47E4-998A-3CC4AD101DCE}" type="datetimeFigureOut">
              <a:rPr lang="ru-RU"/>
              <a:pPr>
                <a:defRPr/>
              </a:pPr>
              <a:t>25.02.2013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AD18424F-A829-43CF-8F09-AC86B5877B2A}"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7" r:id="rId7"/>
    <p:sldLayoutId id="2147483688" r:id="rId8"/>
    <p:sldLayoutId id="2147483689" r:id="rId9"/>
    <p:sldLayoutId id="2147483680" r:id="rId10"/>
    <p:sldLayoutId id="2147483679"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3398" y="2195048"/>
            <a:ext cx="7406640" cy="1472184"/>
          </a:xfrm>
        </p:spPr>
        <p:style>
          <a:lnRef idx="1">
            <a:schemeClr val="accent5"/>
          </a:lnRef>
          <a:fillRef idx="3">
            <a:schemeClr val="accent5"/>
          </a:fillRef>
          <a:effectRef idx="2">
            <a:schemeClr val="accent5"/>
          </a:effectRef>
          <a:fontRef idx="minor">
            <a:schemeClr val="lt1"/>
          </a:fontRef>
        </p:style>
        <p:txBody>
          <a:bodyPr/>
          <a:lstStyle/>
          <a:p>
            <a:pPr fontAlgn="auto">
              <a:spcAft>
                <a:spcPts val="0"/>
              </a:spcAft>
              <a:defRPr/>
            </a:pPr>
            <a:r>
              <a:rPr lang="en-US" dirty="0" smtClean="0"/>
              <a:t>London’s sights</a:t>
            </a:r>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rgbClr r="0" g="0" b="0"/>
          </a:lnRef>
          <a:fillRef idx="1002">
            <a:schemeClr val="lt2"/>
          </a:fillRef>
          <a:effectRef idx="0">
            <a:scrgbClr r="0" g="0" b="0"/>
          </a:effectRef>
          <a:fontRef idx="major"/>
        </p:style>
        <p:txBody>
          <a:bodyPr/>
          <a:lstStyle/>
          <a:p>
            <a:pPr algn="ctr" fontAlgn="auto">
              <a:spcAft>
                <a:spcPts val="0"/>
              </a:spcAft>
              <a:defRPr/>
            </a:pPr>
            <a:r>
              <a:rPr lang="en-US" dirty="0" smtClean="0">
                <a:solidFill>
                  <a:schemeClr val="tx2">
                    <a:satMod val="130000"/>
                  </a:schemeClr>
                </a:solidFill>
              </a:rPr>
              <a:t>Hyde Park.</a:t>
            </a:r>
            <a:endParaRPr lang="ru-RU" dirty="0">
              <a:solidFill>
                <a:schemeClr val="tx2">
                  <a:satMod val="130000"/>
                </a:schemeClr>
              </a:solidFill>
            </a:endParaRPr>
          </a:p>
        </p:txBody>
      </p:sp>
      <p:sp>
        <p:nvSpPr>
          <p:cNvPr id="3" name="Содержимое 2"/>
          <p:cNvSpPr>
            <a:spLocks noGrp="1"/>
          </p:cNvSpPr>
          <p:nvPr>
            <p:ph sz="half" idx="1"/>
          </p:nvPr>
        </p:nvSpPr>
        <p:spPr>
          <a:ln/>
        </p:spPr>
        <p:style>
          <a:lnRef idx="0">
            <a:scrgbClr r="0" g="0" b="0"/>
          </a:lnRef>
          <a:fillRef idx="1002">
            <a:schemeClr val="lt2"/>
          </a:fillRef>
          <a:effectRef idx="0">
            <a:scrgbClr r="0" g="0" b="0"/>
          </a:effectRef>
          <a:fontRef idx="major"/>
        </p:style>
        <p:txBody>
          <a:bodyPr>
            <a:normAutofit/>
          </a:bodyPr>
          <a:lstStyle/>
          <a:p>
            <a:pPr marL="365760" indent="-283464" fontAlgn="auto">
              <a:spcAft>
                <a:spcPts val="0"/>
              </a:spcAft>
              <a:buFont typeface="Wingdings 2"/>
              <a:buChar char=""/>
              <a:defRPr/>
            </a:pPr>
            <a:r>
              <a:rPr lang="en-US" sz="2000" dirty="0" smtClean="0"/>
              <a:t>Hyde Park is the most famous park in London. It’s a pleasure to watch Londoners walk and jog in the park, eat their sandwiches, talk, sunbathe, read books and enjoy music. There are no signs like” Do not walk on the grass”.</a:t>
            </a:r>
            <a:endParaRPr lang="ru-RU" sz="2000" dirty="0"/>
          </a:p>
        </p:txBody>
      </p:sp>
      <p:sp>
        <p:nvSpPr>
          <p:cNvPr id="22535" name="Содержимое 3"/>
          <p:cNvSpPr>
            <a:spLocks noGrp="1"/>
          </p:cNvSpPr>
          <p:nvPr>
            <p:ph sz="half" idx="2"/>
          </p:nvPr>
        </p:nvSpPr>
        <p:spPr>
          <a:xfrm>
            <a:off x="5276850" y="1524000"/>
            <a:ext cx="3657600" cy="4664075"/>
          </a:xfrm>
        </p:spPr>
        <p:txBody>
          <a:bodyPr/>
          <a:lstStyle/>
          <a:p>
            <a:endParaRPr lang="ru-RU" smtClean="0"/>
          </a:p>
        </p:txBody>
      </p:sp>
      <p:pic>
        <p:nvPicPr>
          <p:cNvPr id="22536" name="Picture 2" descr="C:\Users\111\Pictures\05f6ef7144a6.jpg"/>
          <p:cNvPicPr>
            <a:picLocks noChangeAspect="1" noChangeArrowheads="1"/>
          </p:cNvPicPr>
          <p:nvPr/>
        </p:nvPicPr>
        <p:blipFill>
          <a:blip r:embed="rId2"/>
          <a:srcRect/>
          <a:stretch>
            <a:fillRect/>
          </a:stretch>
        </p:blipFill>
        <p:spPr bwMode="auto">
          <a:xfrm>
            <a:off x="5402263" y="1500188"/>
            <a:ext cx="2298700" cy="3429000"/>
          </a:xfrm>
          <a:prstGeom prst="rect">
            <a:avLst/>
          </a:prstGeom>
          <a:noFill/>
          <a:ln w="9525">
            <a:noFill/>
            <a:miter lim="800000"/>
            <a:headEnd/>
            <a:tailEnd/>
          </a:ln>
        </p:spPr>
      </p:pic>
      <p:pic>
        <p:nvPicPr>
          <p:cNvPr id="22537" name="Picture 3" descr="C:\Users\111\Pictures\dac1811f9163.jpg"/>
          <p:cNvPicPr>
            <a:picLocks noChangeAspect="1" noChangeArrowheads="1"/>
          </p:cNvPicPr>
          <p:nvPr/>
        </p:nvPicPr>
        <p:blipFill>
          <a:blip r:embed="rId3"/>
          <a:srcRect/>
          <a:stretch>
            <a:fillRect/>
          </a:stretch>
        </p:blipFill>
        <p:spPr bwMode="auto">
          <a:xfrm>
            <a:off x="0" y="4143375"/>
            <a:ext cx="2170113" cy="2714625"/>
          </a:xfrm>
          <a:prstGeom prst="rect">
            <a:avLst/>
          </a:prstGeom>
          <a:noFill/>
          <a:ln w="9525">
            <a:noFill/>
            <a:miter lim="800000"/>
            <a:headEnd/>
            <a:tailEnd/>
          </a:ln>
        </p:spPr>
      </p:pic>
      <p:pic>
        <p:nvPicPr>
          <p:cNvPr id="22538" name="Picture 4" descr="C:\Users\111\Pictures\c68a4dd1cd74.jpg"/>
          <p:cNvPicPr>
            <a:picLocks noChangeAspect="1" noChangeArrowheads="1"/>
          </p:cNvPicPr>
          <p:nvPr/>
        </p:nvPicPr>
        <p:blipFill>
          <a:blip r:embed="rId4"/>
          <a:srcRect/>
          <a:stretch>
            <a:fillRect/>
          </a:stretch>
        </p:blipFill>
        <p:spPr bwMode="auto">
          <a:xfrm>
            <a:off x="7283450" y="4081463"/>
            <a:ext cx="1860550" cy="2776537"/>
          </a:xfrm>
          <a:prstGeom prst="rect">
            <a:avLst/>
          </a:prstGeom>
          <a:noFill/>
          <a:ln w="9525">
            <a:noFill/>
            <a:miter lim="800000"/>
            <a:headEnd/>
            <a:tailEnd/>
          </a:ln>
        </p:spPr>
      </p:pic>
      <p:pic>
        <p:nvPicPr>
          <p:cNvPr id="22539" name="Picture 5" descr="C:\Users\111\Pictures\0881b5bd86b8.jpg"/>
          <p:cNvPicPr>
            <a:picLocks noChangeAspect="1" noChangeArrowheads="1"/>
          </p:cNvPicPr>
          <p:nvPr/>
        </p:nvPicPr>
        <p:blipFill>
          <a:blip r:embed="rId5"/>
          <a:srcRect/>
          <a:stretch>
            <a:fillRect/>
          </a:stretch>
        </p:blipFill>
        <p:spPr bwMode="auto">
          <a:xfrm>
            <a:off x="2214563" y="4071938"/>
            <a:ext cx="1866900"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1143000"/>
          </a:xfrm>
        </p:spPr>
        <p:txBody>
          <a:bodyPr/>
          <a:lstStyle/>
          <a:p>
            <a:pPr fontAlgn="auto">
              <a:spcAft>
                <a:spcPts val="0"/>
              </a:spcAft>
              <a:defRPr/>
            </a:pPr>
            <a:r>
              <a:rPr lang="en-US" dirty="0" smtClean="0">
                <a:solidFill>
                  <a:schemeClr val="tx2">
                    <a:satMod val="130000"/>
                  </a:schemeClr>
                </a:solidFill>
              </a:rPr>
              <a:t>Buckingham Palace</a:t>
            </a:r>
            <a:endParaRPr lang="ru-RU" dirty="0">
              <a:solidFill>
                <a:schemeClr val="tx2">
                  <a:satMod val="130000"/>
                </a:schemeClr>
              </a:solidFill>
            </a:endParaRPr>
          </a:p>
        </p:txBody>
      </p:sp>
      <p:sp>
        <p:nvSpPr>
          <p:cNvPr id="3" name="Содержимое 2"/>
          <p:cNvSpPr>
            <a:spLocks noGrp="1"/>
          </p:cNvSpPr>
          <p:nvPr>
            <p:ph sz="half" idx="1"/>
          </p:nvPr>
        </p:nvSpPr>
        <p:spPr/>
        <p:style>
          <a:lnRef idx="0">
            <a:schemeClr val="accent5"/>
          </a:lnRef>
          <a:fillRef idx="3">
            <a:schemeClr val="accent5"/>
          </a:fillRef>
          <a:effectRef idx="3">
            <a:schemeClr val="accent5"/>
          </a:effectRef>
          <a:fontRef idx="minor">
            <a:schemeClr val="lt1"/>
          </a:fontRef>
        </p:style>
        <p:txBody>
          <a:bodyPr>
            <a:normAutofit/>
          </a:bodyPr>
          <a:lstStyle/>
          <a:p>
            <a:pPr marL="365760" indent="-283464" fontAlgn="auto">
              <a:spcAft>
                <a:spcPts val="0"/>
              </a:spcAft>
              <a:buFont typeface="Wingdings 2"/>
              <a:buChar char=""/>
              <a:defRPr/>
            </a:pPr>
            <a:r>
              <a:rPr lang="en-US" sz="2000" dirty="0" smtClean="0"/>
              <a:t>Buckingham Palace</a:t>
            </a:r>
          </a:p>
          <a:p>
            <a:pPr marL="365760" indent="-283464" fontAlgn="auto">
              <a:spcAft>
                <a:spcPts val="0"/>
              </a:spcAft>
              <a:buFont typeface="Wingdings 2"/>
              <a:buChar char=""/>
              <a:defRPr/>
            </a:pPr>
            <a:r>
              <a:rPr lang="en-US" sz="2000" dirty="0" smtClean="0"/>
              <a:t>is the most famous place in London. It is the home of the Queen.  There are 600 rooms in it. It has an indoor swimming pool and a cinema.</a:t>
            </a:r>
            <a:endParaRPr lang="ru-RU" sz="2000" dirty="0"/>
          </a:p>
        </p:txBody>
      </p:sp>
      <p:sp>
        <p:nvSpPr>
          <p:cNvPr id="4" name="Содержимое 3"/>
          <p:cNvSpPr>
            <a:spLocks noGrp="1"/>
          </p:cNvSpPr>
          <p:nvPr>
            <p:ph sz="half" idx="2"/>
          </p:nvPr>
        </p:nvSpPr>
        <p:spPr/>
        <p:style>
          <a:lnRef idx="1">
            <a:schemeClr val="accent5"/>
          </a:lnRef>
          <a:fillRef idx="3">
            <a:schemeClr val="accent5"/>
          </a:fillRef>
          <a:effectRef idx="2">
            <a:schemeClr val="accent5"/>
          </a:effectRef>
          <a:fontRef idx="minor">
            <a:schemeClr val="lt1"/>
          </a:fontRef>
        </p:style>
        <p:txBody>
          <a:bodyPr>
            <a:normAutofit/>
          </a:bodyPr>
          <a:lstStyle/>
          <a:p>
            <a:pPr marL="365760" indent="-283464" fontAlgn="auto">
              <a:spcAft>
                <a:spcPts val="0"/>
              </a:spcAft>
              <a:buFont typeface="Wingdings 2"/>
              <a:buChar char=""/>
              <a:defRPr/>
            </a:pPr>
            <a:endParaRPr lang="ru-RU" dirty="0"/>
          </a:p>
        </p:txBody>
      </p:sp>
      <p:pic>
        <p:nvPicPr>
          <p:cNvPr id="1026" name="Picture 2" descr="C:\Users\111\Pictures\652.jpeg"/>
          <p:cNvPicPr>
            <a:picLocks noChangeAspect="1" noChangeArrowheads="1"/>
          </p:cNvPicPr>
          <p:nvPr/>
        </p:nvPicPr>
        <p:blipFill>
          <a:blip r:embed="rId2"/>
          <a:srcRect/>
          <a:stretch>
            <a:fillRect/>
          </a:stretch>
        </p:blipFill>
        <p:spPr bwMode="auto">
          <a:xfrm>
            <a:off x="5715008" y="0"/>
            <a:ext cx="3161994" cy="2571768"/>
          </a:xfrm>
          <a:prstGeom prst="rect">
            <a:avLst/>
          </a:prstGeom>
          <a:ln>
            <a:noFill/>
          </a:ln>
          <a:effectLst>
            <a:softEdge rad="112500"/>
          </a:effectLst>
        </p:spPr>
        <p:style>
          <a:lnRef idx="1">
            <a:schemeClr val="accent5"/>
          </a:lnRef>
          <a:fillRef idx="3">
            <a:schemeClr val="accent5"/>
          </a:fillRef>
          <a:effectRef idx="2">
            <a:schemeClr val="accent5"/>
          </a:effectRef>
          <a:fontRef idx="minor">
            <a:schemeClr val="lt1"/>
          </a:fontRef>
        </p:style>
      </p:pic>
      <p:pic>
        <p:nvPicPr>
          <p:cNvPr id="1027" name="Picture 3" descr="C:\Users\111\Pictures\8d2b1be395da.jpg"/>
          <p:cNvPicPr>
            <a:picLocks noChangeAspect="1" noChangeArrowheads="1"/>
          </p:cNvPicPr>
          <p:nvPr/>
        </p:nvPicPr>
        <p:blipFill>
          <a:blip r:embed="rId3"/>
          <a:srcRect/>
          <a:stretch>
            <a:fillRect/>
          </a:stretch>
        </p:blipFill>
        <p:spPr bwMode="auto">
          <a:xfrm rot="20955878">
            <a:off x="170049" y="3940348"/>
            <a:ext cx="2616856" cy="2071678"/>
          </a:xfrm>
          <a:prstGeom prst="rect">
            <a:avLst/>
          </a:prstGeom>
          <a:ln>
            <a:noFill/>
          </a:ln>
          <a:effectLst>
            <a:softEdge rad="112500"/>
          </a:effectLst>
        </p:spPr>
      </p:pic>
      <p:pic>
        <p:nvPicPr>
          <p:cNvPr id="1028" name="Picture 4" descr="C:\Users\111\Pictures\img_4b6daf51d7231.jpg"/>
          <p:cNvPicPr>
            <a:picLocks noChangeAspect="1" noChangeArrowheads="1"/>
          </p:cNvPicPr>
          <p:nvPr/>
        </p:nvPicPr>
        <p:blipFill>
          <a:blip r:embed="rId4"/>
          <a:srcRect/>
          <a:stretch>
            <a:fillRect/>
          </a:stretch>
        </p:blipFill>
        <p:spPr bwMode="auto">
          <a:xfrm>
            <a:off x="5572132" y="2643182"/>
            <a:ext cx="3000396" cy="2334938"/>
          </a:xfrm>
          <a:prstGeom prst="rect">
            <a:avLst/>
          </a:prstGeom>
          <a:ln>
            <a:noFill/>
          </a:ln>
          <a:effectLst>
            <a:softEdge rad="112500"/>
          </a:effectLst>
        </p:spPr>
      </p:pic>
      <p:pic>
        <p:nvPicPr>
          <p:cNvPr id="1029" name="Picture 5" descr="C:\Users\111\Pictures\img_4b6daf96deb53.jpg"/>
          <p:cNvPicPr>
            <a:picLocks noChangeAspect="1" noChangeArrowheads="1"/>
          </p:cNvPicPr>
          <p:nvPr/>
        </p:nvPicPr>
        <p:blipFill>
          <a:blip r:embed="rId5"/>
          <a:srcRect/>
          <a:stretch>
            <a:fillRect/>
          </a:stretch>
        </p:blipFill>
        <p:spPr bwMode="auto">
          <a:xfrm>
            <a:off x="2857488" y="3571876"/>
            <a:ext cx="2389886" cy="3071834"/>
          </a:xfrm>
          <a:prstGeom prst="rect">
            <a:avLst/>
          </a:prstGeom>
          <a:ln>
            <a:noFill/>
          </a:ln>
          <a:effectLst>
            <a:softEdge rad="112500"/>
          </a:effectLst>
        </p:spPr>
      </p:pic>
      <p:pic>
        <p:nvPicPr>
          <p:cNvPr id="1030" name="Picture 6" descr="C:\Users\111\Pictures\img_4b6db04f5d13d.JPG"/>
          <p:cNvPicPr>
            <a:picLocks noChangeAspect="1" noChangeArrowheads="1"/>
          </p:cNvPicPr>
          <p:nvPr/>
        </p:nvPicPr>
        <p:blipFill>
          <a:blip r:embed="rId6" cstate="print"/>
          <a:srcRect/>
          <a:stretch>
            <a:fillRect/>
          </a:stretch>
        </p:blipFill>
        <p:spPr bwMode="auto">
          <a:xfrm rot="18716718">
            <a:off x="191470" y="1324805"/>
            <a:ext cx="1615841" cy="12351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285728"/>
            <a:ext cx="7498080" cy="1143000"/>
          </a:xfrm>
        </p:spPr>
        <p:style>
          <a:lnRef idx="0">
            <a:scrgbClr r="0" g="0" b="0"/>
          </a:lnRef>
          <a:fillRef idx="1003">
            <a:schemeClr val="lt2"/>
          </a:fillRef>
          <a:effectRef idx="0">
            <a:scrgbClr r="0" g="0" b="0"/>
          </a:effectRef>
          <a:fontRef idx="major"/>
        </p:style>
        <p:txBody>
          <a:bodyPr/>
          <a:lstStyle/>
          <a:p>
            <a:pPr fontAlgn="auto">
              <a:spcAft>
                <a:spcPts val="0"/>
              </a:spcAft>
              <a:defRPr/>
            </a:pPr>
            <a:r>
              <a:rPr lang="en-US" dirty="0" smtClean="0">
                <a:solidFill>
                  <a:schemeClr val="tx2">
                    <a:satMod val="130000"/>
                  </a:schemeClr>
                </a:solidFill>
              </a:rPr>
              <a:t>Big Ben</a:t>
            </a:r>
            <a:endParaRPr lang="ru-RU" dirty="0">
              <a:solidFill>
                <a:schemeClr val="tx2">
                  <a:satMod val="130000"/>
                </a:schemeClr>
              </a:solidFill>
            </a:endParaRPr>
          </a:p>
        </p:txBody>
      </p:sp>
      <p:sp>
        <p:nvSpPr>
          <p:cNvPr id="3" name="Содержимое 2"/>
          <p:cNvSpPr>
            <a:spLocks noGrp="1"/>
          </p:cNvSpPr>
          <p:nvPr>
            <p:ph sz="half" idx="1"/>
          </p:nvPr>
        </p:nvSpPr>
        <p:spPr>
          <a:ln/>
        </p:spPr>
        <p:style>
          <a:lnRef idx="0">
            <a:scrgbClr r="0" g="0" b="0"/>
          </a:lnRef>
          <a:fillRef idx="1003">
            <a:schemeClr val="lt2"/>
          </a:fillRef>
          <a:effectRef idx="0">
            <a:scrgbClr r="0" g="0" b="0"/>
          </a:effectRef>
          <a:fontRef idx="major"/>
        </p:style>
        <p:txBody>
          <a:bodyPr>
            <a:normAutofit/>
          </a:bodyPr>
          <a:lstStyle/>
          <a:p>
            <a:pPr marL="365760" indent="-283464" fontAlgn="auto">
              <a:spcAft>
                <a:spcPts val="0"/>
              </a:spcAft>
              <a:buFont typeface="Wingdings 2"/>
              <a:buChar char=""/>
              <a:defRPr/>
            </a:pPr>
            <a:r>
              <a:rPr lang="en-US" dirty="0" smtClean="0"/>
              <a:t>Big Ben is the biggest</a:t>
            </a:r>
          </a:p>
          <a:p>
            <a:pPr marL="365760" indent="-283464" fontAlgn="auto">
              <a:spcAft>
                <a:spcPts val="0"/>
              </a:spcAft>
              <a:buFont typeface="Wingdings 2"/>
              <a:buChar char=""/>
              <a:defRPr/>
            </a:pPr>
            <a:r>
              <a:rPr lang="en-US" dirty="0" smtClean="0"/>
              <a:t>Bell in the clock tower in Britain.</a:t>
            </a:r>
            <a:endParaRPr lang="ru-RU" dirty="0"/>
          </a:p>
        </p:txBody>
      </p:sp>
      <p:sp>
        <p:nvSpPr>
          <p:cNvPr id="4" name="Содержимое 3"/>
          <p:cNvSpPr>
            <a:spLocks noGrp="1"/>
          </p:cNvSpPr>
          <p:nvPr>
            <p:ph sz="half" idx="2"/>
          </p:nvPr>
        </p:nvSpPr>
        <p:spPr>
          <a:ln/>
        </p:spPr>
        <p:style>
          <a:lnRef idx="0">
            <a:scrgbClr r="0" g="0" b="0"/>
          </a:lnRef>
          <a:fillRef idx="1003">
            <a:schemeClr val="lt2"/>
          </a:fillRef>
          <a:effectRef idx="0">
            <a:scrgbClr r="0" g="0" b="0"/>
          </a:effectRef>
          <a:fontRef idx="major"/>
        </p:style>
        <p:txBody>
          <a:bodyPr>
            <a:normAutofit/>
          </a:bodyPr>
          <a:lstStyle/>
          <a:p>
            <a:pPr marL="365760" indent="-283464" fontAlgn="auto">
              <a:spcAft>
                <a:spcPts val="0"/>
              </a:spcAft>
              <a:buFont typeface="Wingdings 2"/>
              <a:buChar char=""/>
              <a:defRPr/>
            </a:pPr>
            <a:endParaRPr lang="ru-RU" dirty="0"/>
          </a:p>
        </p:txBody>
      </p:sp>
      <p:pic>
        <p:nvPicPr>
          <p:cNvPr id="1026" name="Picture 2" descr="C:\Users\111\Pictures\g_18114-810x648.jpg"/>
          <p:cNvPicPr>
            <a:picLocks noChangeAspect="1" noChangeArrowheads="1"/>
          </p:cNvPicPr>
          <p:nvPr/>
        </p:nvPicPr>
        <p:blipFill>
          <a:blip r:embed="rId2"/>
          <a:srcRect/>
          <a:stretch>
            <a:fillRect/>
          </a:stretch>
        </p:blipFill>
        <p:spPr bwMode="auto">
          <a:xfrm>
            <a:off x="5143504" y="214290"/>
            <a:ext cx="3750495" cy="3000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C:\Users\111\Pictures\lo520.jpg"/>
          <p:cNvPicPr>
            <a:picLocks noChangeAspect="1" noChangeArrowheads="1"/>
          </p:cNvPicPr>
          <p:nvPr/>
        </p:nvPicPr>
        <p:blipFill>
          <a:blip r:embed="rId3"/>
          <a:srcRect/>
          <a:stretch>
            <a:fillRect/>
          </a:stretch>
        </p:blipFill>
        <p:spPr bwMode="auto">
          <a:xfrm>
            <a:off x="142844" y="2928934"/>
            <a:ext cx="2506110" cy="37862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8" name="Picture 4" descr="C:\Users\111\Pictures\towns_535-preview.jpg"/>
          <p:cNvPicPr>
            <a:picLocks noChangeAspect="1" noChangeArrowheads="1"/>
          </p:cNvPicPr>
          <p:nvPr/>
        </p:nvPicPr>
        <p:blipFill>
          <a:blip r:embed="rId4"/>
          <a:srcRect/>
          <a:stretch>
            <a:fillRect/>
          </a:stretch>
        </p:blipFill>
        <p:spPr bwMode="auto">
          <a:xfrm>
            <a:off x="3357554" y="3500438"/>
            <a:ext cx="3922205" cy="29416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fontAlgn="auto">
              <a:spcAft>
                <a:spcPts val="0"/>
              </a:spcAft>
              <a:defRPr/>
            </a:pPr>
            <a:r>
              <a:rPr lang="en-US" dirty="0" smtClean="0"/>
              <a:t>Thames</a:t>
            </a:r>
            <a:endParaRPr lang="ru-RU" dirty="0"/>
          </a:p>
        </p:txBody>
      </p:sp>
      <p:sp>
        <p:nvSpPr>
          <p:cNvPr id="3" name="Содержимое 2"/>
          <p:cNvSpPr>
            <a:spLocks noGrp="1"/>
          </p:cNvSpPr>
          <p:nvPr>
            <p:ph sz="half" idx="1"/>
          </p:nvPr>
        </p:nvSpPr>
        <p:spPr>
          <a:ln/>
        </p:spPr>
        <p:style>
          <a:lnRef idx="1">
            <a:schemeClr val="accent5"/>
          </a:lnRef>
          <a:fillRef idx="2">
            <a:schemeClr val="accent5"/>
          </a:fillRef>
          <a:effectRef idx="1">
            <a:schemeClr val="accent5"/>
          </a:effectRef>
          <a:fontRef idx="minor">
            <a:schemeClr val="dk1"/>
          </a:fontRef>
        </p:style>
        <p:txBody>
          <a:bodyPr>
            <a:normAutofit/>
          </a:bodyPr>
          <a:lstStyle/>
          <a:p>
            <a:pPr marL="365760" indent="-283464" fontAlgn="auto">
              <a:spcAft>
                <a:spcPts val="0"/>
              </a:spcAft>
              <a:buFont typeface="Wingdings 2"/>
              <a:buChar char=""/>
              <a:defRPr/>
            </a:pPr>
            <a:r>
              <a:rPr lang="en-US" dirty="0" smtClean="0"/>
              <a:t>Here is the river Thames. It runs below the wheel. It is the deepest and most beautiful river in Britain</a:t>
            </a:r>
            <a:endParaRPr lang="ru-RU" dirty="0"/>
          </a:p>
        </p:txBody>
      </p:sp>
      <p:sp>
        <p:nvSpPr>
          <p:cNvPr id="4" name="Содержимое 3"/>
          <p:cNvSpPr>
            <a:spLocks noGrp="1"/>
          </p:cNvSpPr>
          <p:nvPr>
            <p:ph sz="half" idx="2"/>
          </p:nvPr>
        </p:nvSpPr>
        <p:spPr>
          <a:ln/>
        </p:spPr>
        <p:style>
          <a:lnRef idx="1">
            <a:schemeClr val="accent5"/>
          </a:lnRef>
          <a:fillRef idx="2">
            <a:schemeClr val="accent5"/>
          </a:fillRef>
          <a:effectRef idx="1">
            <a:schemeClr val="accent5"/>
          </a:effectRef>
          <a:fontRef idx="minor">
            <a:schemeClr val="dk1"/>
          </a:fontRef>
        </p:style>
        <p:txBody>
          <a:bodyPr>
            <a:normAutofit/>
          </a:bodyPr>
          <a:lstStyle/>
          <a:p>
            <a:pPr marL="365760" indent="-283464" fontAlgn="auto">
              <a:spcAft>
                <a:spcPts val="0"/>
              </a:spcAft>
              <a:buFont typeface="Wingdings 2"/>
              <a:buChar char=""/>
              <a:defRPr/>
            </a:pPr>
            <a:endParaRPr lang="ru-RU" dirty="0"/>
          </a:p>
        </p:txBody>
      </p:sp>
      <p:pic>
        <p:nvPicPr>
          <p:cNvPr id="2050" name="Picture 2" descr="C:\Users\111\Pictures\2550162.jpg"/>
          <p:cNvPicPr>
            <a:picLocks noChangeAspect="1" noChangeArrowheads="1"/>
          </p:cNvPicPr>
          <p:nvPr/>
        </p:nvPicPr>
        <p:blipFill>
          <a:blip r:embed="rId2"/>
          <a:srcRect/>
          <a:stretch>
            <a:fillRect/>
          </a:stretch>
        </p:blipFill>
        <p:spPr bwMode="auto">
          <a:xfrm>
            <a:off x="6072198" y="2714620"/>
            <a:ext cx="2857520" cy="3810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descr="C:\Users\111\Pictures\www__1_1210751149_21_7.jpg"/>
          <p:cNvPicPr>
            <a:picLocks noChangeAspect="1" noChangeArrowheads="1"/>
          </p:cNvPicPr>
          <p:nvPr/>
        </p:nvPicPr>
        <p:blipFill>
          <a:blip r:embed="rId3"/>
          <a:srcRect/>
          <a:stretch>
            <a:fillRect/>
          </a:stretch>
        </p:blipFill>
        <p:spPr bwMode="auto">
          <a:xfrm>
            <a:off x="1571604" y="4286256"/>
            <a:ext cx="2934608" cy="22860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C:\Users\111\Pictures\0_1f6df_8504362_XL.jpg"/>
          <p:cNvPicPr>
            <a:picLocks noChangeAspect="1" noChangeArrowheads="1"/>
          </p:cNvPicPr>
          <p:nvPr/>
        </p:nvPicPr>
        <p:blipFill>
          <a:blip r:embed="rId4"/>
          <a:srcRect/>
          <a:stretch>
            <a:fillRect/>
          </a:stretch>
        </p:blipFill>
        <p:spPr bwMode="auto">
          <a:xfrm>
            <a:off x="5072066" y="357166"/>
            <a:ext cx="3023315" cy="22145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85728"/>
            <a:ext cx="7498080" cy="1143000"/>
          </a:xfrm>
        </p:spPr>
        <p:style>
          <a:lnRef idx="0">
            <a:schemeClr val="accent4"/>
          </a:lnRef>
          <a:fillRef idx="3">
            <a:schemeClr val="accent4"/>
          </a:fillRef>
          <a:effectRef idx="3">
            <a:schemeClr val="accent4"/>
          </a:effectRef>
          <a:fontRef idx="minor">
            <a:schemeClr val="lt1"/>
          </a:fontRef>
        </p:style>
        <p:txBody>
          <a:bodyPr/>
          <a:lstStyle/>
          <a:p>
            <a:pPr fontAlgn="auto">
              <a:spcAft>
                <a:spcPts val="0"/>
              </a:spcAft>
              <a:defRPr/>
            </a:pPr>
            <a:r>
              <a:rPr lang="en-US" dirty="0" smtClean="0"/>
              <a:t>Hamleys</a:t>
            </a:r>
            <a:endParaRPr lang="ru-RU" dirty="0"/>
          </a:p>
        </p:txBody>
      </p:sp>
      <p:sp>
        <p:nvSpPr>
          <p:cNvPr id="3" name="Содержимое 2"/>
          <p:cNvSpPr>
            <a:spLocks noGrp="1"/>
          </p:cNvSpPr>
          <p:nvPr>
            <p:ph sz="half" idx="1"/>
          </p:nvPr>
        </p:nvSpPr>
        <p:spPr>
          <a:xfrm>
            <a:off x="1435100" y="1524000"/>
            <a:ext cx="3657600" cy="466407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365760" indent="-283464" fontAlgn="auto">
              <a:spcAft>
                <a:spcPts val="0"/>
              </a:spcAft>
              <a:buFont typeface="Wingdings 2"/>
              <a:buChar char=""/>
              <a:defRPr/>
            </a:pPr>
            <a:r>
              <a:rPr lang="en-US" dirty="0" smtClean="0"/>
              <a:t>Hamleys</a:t>
            </a:r>
            <a:r>
              <a:rPr lang="ru-RU" dirty="0" smtClean="0"/>
              <a:t>  </a:t>
            </a:r>
            <a:r>
              <a:rPr lang="en-US" dirty="0" smtClean="0"/>
              <a:t>is the biggest toy shop in London. There are six floors with millions of toys</a:t>
            </a:r>
            <a:r>
              <a:rPr lang="ru-RU" dirty="0" smtClean="0"/>
              <a:t>.</a:t>
            </a:r>
            <a:endParaRPr lang="ru-RU" dirty="0"/>
          </a:p>
        </p:txBody>
      </p:sp>
      <p:sp>
        <p:nvSpPr>
          <p:cNvPr id="4" name="Содержимое 3"/>
          <p:cNvSpPr>
            <a:spLocks noGrp="1"/>
          </p:cNvSpPr>
          <p:nvPr>
            <p:ph sz="half" idx="2"/>
          </p:nvPr>
        </p:nvSpPr>
        <p:spPr>
          <a:xfrm>
            <a:off x="5276850" y="1524000"/>
            <a:ext cx="3657600" cy="466407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365760" indent="-283464" fontAlgn="auto">
              <a:spcAft>
                <a:spcPts val="0"/>
              </a:spcAft>
              <a:buFont typeface="Wingdings 2"/>
              <a:buChar char=""/>
              <a:defRPr/>
            </a:pPr>
            <a:endParaRPr lang="ru-RU" dirty="0"/>
          </a:p>
        </p:txBody>
      </p:sp>
      <p:pic>
        <p:nvPicPr>
          <p:cNvPr id="17412" name="Picture 2" descr="C:\Users\111\Pictures\Homepage_05.jpg"/>
          <p:cNvPicPr>
            <a:picLocks noChangeAspect="1" noChangeArrowheads="1"/>
          </p:cNvPicPr>
          <p:nvPr/>
        </p:nvPicPr>
        <p:blipFill>
          <a:blip r:embed="rId2"/>
          <a:srcRect/>
          <a:stretch>
            <a:fillRect/>
          </a:stretch>
        </p:blipFill>
        <p:spPr bwMode="auto">
          <a:xfrm>
            <a:off x="5167313" y="5253038"/>
            <a:ext cx="3976687" cy="1604962"/>
          </a:xfrm>
          <a:prstGeom prst="rect">
            <a:avLst/>
          </a:prstGeom>
          <a:noFill/>
          <a:ln w="9525">
            <a:noFill/>
            <a:miter lim="800000"/>
            <a:headEnd/>
            <a:tailEnd/>
          </a:ln>
        </p:spPr>
      </p:pic>
      <p:pic>
        <p:nvPicPr>
          <p:cNvPr id="17413" name="Picture 3" descr="C:\Users\111\Pictures\Homepage_04.jpg"/>
          <p:cNvPicPr>
            <a:picLocks noChangeAspect="1" noChangeArrowheads="1"/>
          </p:cNvPicPr>
          <p:nvPr/>
        </p:nvPicPr>
        <p:blipFill>
          <a:blip r:embed="rId3"/>
          <a:srcRect/>
          <a:stretch>
            <a:fillRect/>
          </a:stretch>
        </p:blipFill>
        <p:spPr bwMode="auto">
          <a:xfrm>
            <a:off x="4073525" y="571500"/>
            <a:ext cx="5070475" cy="1500188"/>
          </a:xfrm>
          <a:prstGeom prst="rect">
            <a:avLst/>
          </a:prstGeom>
          <a:noFill/>
          <a:ln w="9525">
            <a:noFill/>
            <a:miter lim="800000"/>
            <a:headEnd/>
            <a:tailEnd/>
          </a:ln>
        </p:spPr>
      </p:pic>
      <p:pic>
        <p:nvPicPr>
          <p:cNvPr id="17414" name="Picture 4" descr="C:\Users\111\Pictures\Homepage_02.jpg"/>
          <p:cNvPicPr>
            <a:picLocks noChangeAspect="1" noChangeArrowheads="1"/>
          </p:cNvPicPr>
          <p:nvPr/>
        </p:nvPicPr>
        <p:blipFill>
          <a:blip r:embed="rId4"/>
          <a:srcRect/>
          <a:stretch>
            <a:fillRect/>
          </a:stretch>
        </p:blipFill>
        <p:spPr bwMode="auto">
          <a:xfrm>
            <a:off x="0" y="5429250"/>
            <a:ext cx="4829175" cy="1428750"/>
          </a:xfrm>
          <a:prstGeom prst="rect">
            <a:avLst/>
          </a:prstGeom>
          <a:noFill/>
          <a:ln w="9525">
            <a:noFill/>
            <a:miter lim="800000"/>
            <a:headEnd/>
            <a:tailEnd/>
          </a:ln>
        </p:spPr>
      </p:pic>
      <p:pic>
        <p:nvPicPr>
          <p:cNvPr id="17415" name="Picture 5" descr="C:\Users\111\Pictures\Homepage_01.jpg"/>
          <p:cNvPicPr>
            <a:picLocks noChangeAspect="1" noChangeArrowheads="1"/>
          </p:cNvPicPr>
          <p:nvPr/>
        </p:nvPicPr>
        <p:blipFill>
          <a:blip r:embed="rId5"/>
          <a:srcRect/>
          <a:stretch>
            <a:fillRect/>
          </a:stretch>
        </p:blipFill>
        <p:spPr bwMode="auto">
          <a:xfrm>
            <a:off x="3714750" y="3686175"/>
            <a:ext cx="5281613"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dirty="0" smtClean="0"/>
              <a:t>Trafalgar Square</a:t>
            </a:r>
            <a:endParaRPr lang="ru-RU" dirty="0"/>
          </a:p>
        </p:txBody>
      </p:sp>
      <p:sp>
        <p:nvSpPr>
          <p:cNvPr id="18434" name="Содержимое 2"/>
          <p:cNvSpPr>
            <a:spLocks noGrp="1"/>
          </p:cNvSpPr>
          <p:nvPr>
            <p:ph sz="half" idx="1"/>
          </p:nvPr>
        </p:nvSpPr>
        <p:spPr>
          <a:xfrm>
            <a:off x="1435100" y="1524000"/>
            <a:ext cx="3657600" cy="4664075"/>
          </a:xfrm>
        </p:spPr>
        <p:txBody>
          <a:bodyPr/>
          <a:lstStyle/>
          <a:p>
            <a:r>
              <a:rPr lang="en-US" smtClean="0"/>
              <a:t>Trafalgar Square is the most popular place for people to meet. In the middle of the square there is Nelson’s Column, which is 51m high.</a:t>
            </a:r>
            <a:endParaRPr lang="ru-RU" smtClean="0"/>
          </a:p>
        </p:txBody>
      </p:sp>
      <p:sp>
        <p:nvSpPr>
          <p:cNvPr id="18435" name="Содержимое 3"/>
          <p:cNvSpPr>
            <a:spLocks noGrp="1"/>
          </p:cNvSpPr>
          <p:nvPr>
            <p:ph sz="half" idx="2"/>
          </p:nvPr>
        </p:nvSpPr>
        <p:spPr>
          <a:xfrm>
            <a:off x="5276850" y="1524000"/>
            <a:ext cx="3657600" cy="4664075"/>
          </a:xfrm>
        </p:spPr>
        <p:txBody>
          <a:bodyPr/>
          <a:lstStyle/>
          <a:p>
            <a:endParaRPr lang="ru-RU" smtClean="0"/>
          </a:p>
        </p:txBody>
      </p:sp>
      <p:pic>
        <p:nvPicPr>
          <p:cNvPr id="18436" name="Picture 2" descr="C:\Users\111\Pictures\i-2375.jpg"/>
          <p:cNvPicPr>
            <a:picLocks noChangeAspect="1" noChangeArrowheads="1"/>
          </p:cNvPicPr>
          <p:nvPr/>
        </p:nvPicPr>
        <p:blipFill>
          <a:blip r:embed="rId2"/>
          <a:srcRect/>
          <a:stretch>
            <a:fillRect/>
          </a:stretch>
        </p:blipFill>
        <p:spPr bwMode="auto">
          <a:xfrm rot="574426">
            <a:off x="5238750" y="1363663"/>
            <a:ext cx="3722688" cy="2500312"/>
          </a:xfrm>
          <a:prstGeom prst="rect">
            <a:avLst/>
          </a:prstGeom>
          <a:noFill/>
          <a:ln w="9525">
            <a:noFill/>
            <a:miter lim="800000"/>
            <a:headEnd/>
            <a:tailEnd/>
          </a:ln>
        </p:spPr>
      </p:pic>
      <p:pic>
        <p:nvPicPr>
          <p:cNvPr id="18437" name="Picture 3" descr="C:\Users\111\Pictures\IMGP5577.jpg"/>
          <p:cNvPicPr>
            <a:picLocks noChangeAspect="1" noChangeArrowheads="1"/>
          </p:cNvPicPr>
          <p:nvPr/>
        </p:nvPicPr>
        <p:blipFill>
          <a:blip r:embed="rId3"/>
          <a:srcRect/>
          <a:stretch>
            <a:fillRect/>
          </a:stretch>
        </p:blipFill>
        <p:spPr bwMode="auto">
          <a:xfrm>
            <a:off x="0" y="3000375"/>
            <a:ext cx="1857375" cy="3857625"/>
          </a:xfrm>
          <a:prstGeom prst="rect">
            <a:avLst/>
          </a:prstGeom>
          <a:noFill/>
          <a:ln w="9525">
            <a:noFill/>
            <a:miter lim="800000"/>
            <a:headEnd/>
            <a:tailEnd/>
          </a:ln>
        </p:spPr>
      </p:pic>
      <p:pic>
        <p:nvPicPr>
          <p:cNvPr id="18438" name="Picture 4" descr="C:\Users\111\Pictures\_2010_~2.JPG"/>
          <p:cNvPicPr>
            <a:picLocks noChangeAspect="1" noChangeArrowheads="1"/>
          </p:cNvPicPr>
          <p:nvPr/>
        </p:nvPicPr>
        <p:blipFill>
          <a:blip r:embed="rId4"/>
          <a:srcRect/>
          <a:stretch>
            <a:fillRect/>
          </a:stretch>
        </p:blipFill>
        <p:spPr bwMode="auto">
          <a:xfrm rot="578404">
            <a:off x="5005388" y="3798888"/>
            <a:ext cx="2093912" cy="278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fontAlgn="auto">
              <a:spcAft>
                <a:spcPts val="0"/>
              </a:spcAft>
              <a:defRPr/>
            </a:pPr>
            <a:r>
              <a:rPr lang="en-US" dirty="0" smtClean="0"/>
              <a:t>Tower Bridge</a:t>
            </a:r>
            <a:endParaRPr lang="ru-RU" dirty="0"/>
          </a:p>
        </p:txBody>
      </p:sp>
      <p:sp>
        <p:nvSpPr>
          <p:cNvPr id="3" name="Содержимое 2"/>
          <p:cNvSpPr>
            <a:spLocks noGrp="1"/>
          </p:cNvSpPr>
          <p:nvPr>
            <p:ph sz="half" idx="1"/>
          </p:nvPr>
        </p:nvSpPr>
        <p:spPr>
          <a:ln/>
        </p:spPr>
        <p:style>
          <a:lnRef idx="1">
            <a:schemeClr val="accent1"/>
          </a:lnRef>
          <a:fillRef idx="2">
            <a:schemeClr val="accent1"/>
          </a:fillRef>
          <a:effectRef idx="1">
            <a:schemeClr val="accent1"/>
          </a:effectRef>
          <a:fontRef idx="minor">
            <a:schemeClr val="dk1"/>
          </a:fontRef>
        </p:style>
        <p:txBody>
          <a:bodyPr>
            <a:normAutofit/>
          </a:bodyPr>
          <a:lstStyle/>
          <a:p>
            <a:pPr marL="365760" indent="-283464" fontAlgn="auto">
              <a:spcAft>
                <a:spcPts val="0"/>
              </a:spcAft>
              <a:buFont typeface="Wingdings 2"/>
              <a:buChar char=""/>
              <a:defRPr/>
            </a:pPr>
            <a:r>
              <a:rPr lang="en-US" dirty="0" smtClean="0"/>
              <a:t>Tower Bridge is one of the oldest bridges in London. It is over a 100 years old.</a:t>
            </a:r>
          </a:p>
          <a:p>
            <a:pPr marL="365760" indent="-283464" fontAlgn="auto">
              <a:spcAft>
                <a:spcPts val="0"/>
              </a:spcAft>
              <a:buFont typeface="Wingdings 2"/>
              <a:buChar char=""/>
              <a:defRPr/>
            </a:pPr>
            <a:endParaRPr lang="ru-RU" dirty="0"/>
          </a:p>
        </p:txBody>
      </p:sp>
      <p:sp>
        <p:nvSpPr>
          <p:cNvPr id="4" name="Содержимое 3"/>
          <p:cNvSpPr>
            <a:spLocks noGrp="1"/>
          </p:cNvSpPr>
          <p:nvPr>
            <p:ph sz="half" idx="2"/>
          </p:nvPr>
        </p:nvSpPr>
        <p:spPr>
          <a:ln/>
        </p:spPr>
        <p:style>
          <a:lnRef idx="1">
            <a:schemeClr val="accent1"/>
          </a:lnRef>
          <a:fillRef idx="2">
            <a:schemeClr val="accent1"/>
          </a:fillRef>
          <a:effectRef idx="1">
            <a:schemeClr val="accent1"/>
          </a:effectRef>
          <a:fontRef idx="minor">
            <a:schemeClr val="dk1"/>
          </a:fontRef>
        </p:style>
        <p:txBody>
          <a:bodyPr>
            <a:normAutofit/>
          </a:bodyPr>
          <a:lstStyle/>
          <a:p>
            <a:pPr marL="365760" indent="-283464" fontAlgn="auto">
              <a:spcAft>
                <a:spcPts val="0"/>
              </a:spcAft>
              <a:buFont typeface="Wingdings 2"/>
              <a:buChar char=""/>
              <a:defRPr/>
            </a:pPr>
            <a:endParaRPr lang="ru-RU" dirty="0"/>
          </a:p>
        </p:txBody>
      </p:sp>
      <p:pic>
        <p:nvPicPr>
          <p:cNvPr id="19466" name="Picture 2" descr="C:\Users\111\Pictures\20896-sm.jpg"/>
          <p:cNvPicPr>
            <a:picLocks noChangeAspect="1" noChangeArrowheads="1"/>
          </p:cNvPicPr>
          <p:nvPr/>
        </p:nvPicPr>
        <p:blipFill>
          <a:blip r:embed="rId2"/>
          <a:srcRect/>
          <a:stretch>
            <a:fillRect/>
          </a:stretch>
        </p:blipFill>
        <p:spPr bwMode="auto">
          <a:xfrm rot="-719179">
            <a:off x="511175" y="3659188"/>
            <a:ext cx="3857625" cy="2571750"/>
          </a:xfrm>
          <a:prstGeom prst="rect">
            <a:avLst/>
          </a:prstGeom>
          <a:noFill/>
          <a:ln w="9525">
            <a:noFill/>
            <a:miter lim="800000"/>
            <a:headEnd/>
            <a:tailEnd/>
          </a:ln>
        </p:spPr>
      </p:pic>
      <p:pic>
        <p:nvPicPr>
          <p:cNvPr id="19467" name="Picture 3" descr="C:\Users\111\Pictures\0_1f4c3_3e92dcf8_XL.jpg"/>
          <p:cNvPicPr>
            <a:picLocks noChangeAspect="1" noChangeArrowheads="1"/>
          </p:cNvPicPr>
          <p:nvPr/>
        </p:nvPicPr>
        <p:blipFill>
          <a:blip r:embed="rId3"/>
          <a:srcRect/>
          <a:stretch>
            <a:fillRect/>
          </a:stretch>
        </p:blipFill>
        <p:spPr bwMode="auto">
          <a:xfrm rot="655090">
            <a:off x="5175250" y="1404938"/>
            <a:ext cx="3759200" cy="2571750"/>
          </a:xfrm>
          <a:prstGeom prst="rect">
            <a:avLst/>
          </a:prstGeom>
          <a:noFill/>
          <a:ln w="9525">
            <a:noFill/>
            <a:miter lim="800000"/>
            <a:headEnd/>
            <a:tailEnd/>
          </a:ln>
        </p:spPr>
      </p:pic>
      <p:pic>
        <p:nvPicPr>
          <p:cNvPr id="19468" name="Picture 4" descr="C:\Users\111\Pictures\4e207da551a5.jpg"/>
          <p:cNvPicPr>
            <a:picLocks noChangeAspect="1" noChangeArrowheads="1"/>
          </p:cNvPicPr>
          <p:nvPr/>
        </p:nvPicPr>
        <p:blipFill>
          <a:blip r:embed="rId4"/>
          <a:srcRect/>
          <a:stretch>
            <a:fillRect/>
          </a:stretch>
        </p:blipFill>
        <p:spPr bwMode="auto">
          <a:xfrm rot="-1122700">
            <a:off x="4789488" y="3705225"/>
            <a:ext cx="4049712"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fontAlgn="auto">
              <a:spcAft>
                <a:spcPts val="0"/>
              </a:spcAft>
              <a:defRPr/>
            </a:pPr>
            <a:r>
              <a:rPr lang="en-US" dirty="0" smtClean="0"/>
              <a:t>Madame Tussaud’s</a:t>
            </a:r>
            <a:endParaRPr lang="ru-RU" dirty="0"/>
          </a:p>
        </p:txBody>
      </p:sp>
      <p:sp>
        <p:nvSpPr>
          <p:cNvPr id="3" name="Содержимое 2"/>
          <p:cNvSpPr>
            <a:spLocks noGrp="1"/>
          </p:cNvSpPr>
          <p:nvPr>
            <p:ph sz="half" idx="1"/>
          </p:nvPr>
        </p:nvSpPr>
        <p:spPr>
          <a:xfrm>
            <a:off x="1214414" y="1571612"/>
            <a:ext cx="3657600" cy="4663440"/>
          </a:xfrm>
          <a:ln/>
          <a:effectLst>
            <a:glow rad="228600">
              <a:schemeClr val="accent1">
                <a:satMod val="175000"/>
                <a:alpha val="40000"/>
              </a:schemeClr>
            </a:glow>
            <a:outerShdw blurRad="63500" dist="25400" dir="5400000" rotWithShape="0">
              <a:srgbClr val="000000">
                <a:alpha val="43137"/>
              </a:srgbClr>
            </a:outerShdw>
          </a:effectLst>
        </p:spPr>
        <p:style>
          <a:lnRef idx="1">
            <a:schemeClr val="accent2"/>
          </a:lnRef>
          <a:fillRef idx="2">
            <a:schemeClr val="accent2"/>
          </a:fillRef>
          <a:effectRef idx="1">
            <a:schemeClr val="accent2"/>
          </a:effectRef>
          <a:fontRef idx="minor">
            <a:schemeClr val="dk1"/>
          </a:fontRef>
        </p:style>
        <p:txBody>
          <a:bodyPr>
            <a:normAutofit/>
          </a:bodyPr>
          <a:lstStyle/>
          <a:p>
            <a:pPr marL="365760" indent="-283464" fontAlgn="auto">
              <a:spcAft>
                <a:spcPts val="0"/>
              </a:spcAft>
              <a:buFont typeface="Wingdings 2"/>
              <a:buChar char=""/>
              <a:defRPr/>
            </a:pPr>
            <a:r>
              <a:rPr lang="en-US" sz="2400" dirty="0" smtClean="0">
                <a:solidFill>
                  <a:schemeClr val="tx2"/>
                </a:solidFill>
              </a:rPr>
              <a:t>Madame Tussaud’s is the world’s most famous waxwork museum. Over two million people go there every year to see wax figures of presidents, film stars</a:t>
            </a:r>
          </a:p>
          <a:p>
            <a:pPr marL="365760" indent="-283464" fontAlgn="auto">
              <a:spcAft>
                <a:spcPts val="0"/>
              </a:spcAft>
              <a:buFont typeface="Wingdings 2"/>
              <a:buChar char=""/>
              <a:defRPr/>
            </a:pPr>
            <a:r>
              <a:rPr lang="en-US" sz="2400" dirty="0" smtClean="0">
                <a:solidFill>
                  <a:schemeClr val="tx2"/>
                </a:solidFill>
              </a:rPr>
              <a:t>And pop stars.</a:t>
            </a:r>
            <a:endParaRPr lang="ru-RU" sz="2400" dirty="0">
              <a:solidFill>
                <a:schemeClr val="tx2"/>
              </a:solidFill>
            </a:endParaRPr>
          </a:p>
        </p:txBody>
      </p:sp>
      <p:sp>
        <p:nvSpPr>
          <p:cNvPr id="4" name="Содержимое 3"/>
          <p:cNvSpPr>
            <a:spLocks noGrp="1"/>
          </p:cNvSpPr>
          <p:nvPr>
            <p:ph sz="half" idx="2"/>
          </p:nvPr>
        </p:nvSpPr>
        <p:spPr>
          <a:xfrm>
            <a:off x="5286380" y="1571612"/>
            <a:ext cx="3657600" cy="4663440"/>
          </a:xfrm>
          <a:ln/>
          <a:effectLst>
            <a:glow rad="228600">
              <a:schemeClr val="accent1">
                <a:satMod val="175000"/>
                <a:alpha val="40000"/>
              </a:schemeClr>
            </a:glow>
            <a:outerShdw blurRad="63500" dist="25400" dir="5400000" rotWithShape="0">
              <a:srgbClr val="000000">
                <a:alpha val="43137"/>
              </a:srgbClr>
            </a:outerShdw>
          </a:effectLst>
        </p:spPr>
        <p:style>
          <a:lnRef idx="1">
            <a:schemeClr val="accent2"/>
          </a:lnRef>
          <a:fillRef idx="2">
            <a:schemeClr val="accent2"/>
          </a:fillRef>
          <a:effectRef idx="1">
            <a:schemeClr val="accent2"/>
          </a:effectRef>
          <a:fontRef idx="minor">
            <a:schemeClr val="dk1"/>
          </a:fontRef>
        </p:style>
        <p:txBody>
          <a:bodyPr>
            <a:normAutofit/>
          </a:bodyPr>
          <a:lstStyle/>
          <a:p>
            <a:pPr marL="365760" indent="-283464" fontAlgn="auto">
              <a:spcAft>
                <a:spcPts val="0"/>
              </a:spcAft>
              <a:buFont typeface="Wingdings 2"/>
              <a:buChar char=""/>
              <a:defRPr/>
            </a:pPr>
            <a:endParaRPr lang="ru-RU" dirty="0"/>
          </a:p>
        </p:txBody>
      </p:sp>
      <p:pic>
        <p:nvPicPr>
          <p:cNvPr id="20490" name="Picture 3" descr="C:\Users\111\Pictures\madam-tiuso.jpg"/>
          <p:cNvPicPr>
            <a:picLocks noChangeAspect="1" noChangeArrowheads="1"/>
          </p:cNvPicPr>
          <p:nvPr/>
        </p:nvPicPr>
        <p:blipFill>
          <a:blip r:embed="rId2"/>
          <a:srcRect/>
          <a:stretch>
            <a:fillRect/>
          </a:stretch>
        </p:blipFill>
        <p:spPr bwMode="auto">
          <a:xfrm>
            <a:off x="5622925" y="4357688"/>
            <a:ext cx="3521075" cy="2500312"/>
          </a:xfrm>
          <a:prstGeom prst="rect">
            <a:avLst/>
          </a:prstGeom>
          <a:noFill/>
          <a:ln w="9525">
            <a:noFill/>
            <a:miter lim="800000"/>
            <a:headEnd/>
            <a:tailEnd/>
          </a:ln>
        </p:spPr>
      </p:pic>
      <p:pic>
        <p:nvPicPr>
          <p:cNvPr id="20491" name="Picture 4" descr="C:\Users\111\Pictures\17.jpg"/>
          <p:cNvPicPr>
            <a:picLocks noChangeAspect="1" noChangeArrowheads="1"/>
          </p:cNvPicPr>
          <p:nvPr/>
        </p:nvPicPr>
        <p:blipFill>
          <a:blip r:embed="rId3"/>
          <a:srcRect/>
          <a:stretch>
            <a:fillRect/>
          </a:stretch>
        </p:blipFill>
        <p:spPr bwMode="auto">
          <a:xfrm>
            <a:off x="0" y="4643438"/>
            <a:ext cx="3286125" cy="2214562"/>
          </a:xfrm>
          <a:prstGeom prst="rect">
            <a:avLst/>
          </a:prstGeom>
          <a:noFill/>
          <a:ln w="9525">
            <a:noFill/>
            <a:miter lim="800000"/>
            <a:headEnd/>
            <a:tailEnd/>
          </a:ln>
        </p:spPr>
      </p:pic>
      <p:pic>
        <p:nvPicPr>
          <p:cNvPr id="20492" name="Picture 5" descr="C:\Users\111\Pictures\581550mmp.jpg"/>
          <p:cNvPicPr>
            <a:picLocks noChangeAspect="1" noChangeArrowheads="1"/>
          </p:cNvPicPr>
          <p:nvPr/>
        </p:nvPicPr>
        <p:blipFill>
          <a:blip r:embed="rId4"/>
          <a:srcRect/>
          <a:stretch>
            <a:fillRect/>
          </a:stretch>
        </p:blipFill>
        <p:spPr bwMode="auto">
          <a:xfrm>
            <a:off x="5643563" y="1643063"/>
            <a:ext cx="3500437" cy="2786062"/>
          </a:xfrm>
          <a:prstGeom prst="rect">
            <a:avLst/>
          </a:prstGeom>
          <a:noFill/>
          <a:ln w="9525">
            <a:noFill/>
            <a:miter lim="800000"/>
            <a:headEnd/>
            <a:tailEnd/>
          </a:ln>
        </p:spPr>
      </p:pic>
      <p:pic>
        <p:nvPicPr>
          <p:cNvPr id="20493" name="Picture 6" descr="C:\Users\111\Pictures\581567pvv.jpg"/>
          <p:cNvPicPr>
            <a:picLocks noChangeAspect="1" noChangeArrowheads="1"/>
          </p:cNvPicPr>
          <p:nvPr/>
        </p:nvPicPr>
        <p:blipFill>
          <a:blip r:embed="rId5"/>
          <a:srcRect/>
          <a:stretch>
            <a:fillRect/>
          </a:stretch>
        </p:blipFill>
        <p:spPr bwMode="auto">
          <a:xfrm>
            <a:off x="3214688" y="4589463"/>
            <a:ext cx="3024187" cy="226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rgbClr r="0" g="0" b="0"/>
          </a:lnRef>
          <a:fillRef idx="1002">
            <a:schemeClr val="dk2"/>
          </a:fillRef>
          <a:effectRef idx="0">
            <a:scrgbClr r="0" g="0" b="0"/>
          </a:effectRef>
          <a:fontRef idx="major"/>
        </p:style>
        <p:txBody>
          <a:bodyPr/>
          <a:lstStyle/>
          <a:p>
            <a:pPr fontAlgn="auto">
              <a:spcAft>
                <a:spcPts val="0"/>
              </a:spcAft>
              <a:defRPr/>
            </a:pPr>
            <a:r>
              <a:rPr lang="en-US" sz="4400" dirty="0" smtClean="0">
                <a:solidFill>
                  <a:schemeClr val="bg1"/>
                </a:solidFill>
              </a:rPr>
              <a:t>The Tower of London</a:t>
            </a:r>
            <a:endParaRPr lang="ru-RU" dirty="0">
              <a:solidFill>
                <a:schemeClr val="bg1"/>
              </a:solidFill>
            </a:endParaRPr>
          </a:p>
        </p:txBody>
      </p:sp>
      <p:sp>
        <p:nvSpPr>
          <p:cNvPr id="3" name="Содержимое 2"/>
          <p:cNvSpPr>
            <a:spLocks noGrp="1"/>
          </p:cNvSpPr>
          <p:nvPr>
            <p:ph sz="half" idx="1"/>
          </p:nvPr>
        </p:nvSpPr>
        <p:spPr>
          <a:ln/>
        </p:spPr>
        <p:style>
          <a:lnRef idx="0">
            <a:scrgbClr r="0" g="0" b="0"/>
          </a:lnRef>
          <a:fillRef idx="1002">
            <a:schemeClr val="dk2"/>
          </a:fillRef>
          <a:effectRef idx="0">
            <a:scrgbClr r="0" g="0" b="0"/>
          </a:effectRef>
          <a:fontRef idx="major"/>
        </p:style>
        <p:txBody>
          <a:bodyPr>
            <a:normAutofit/>
          </a:bodyPr>
          <a:lstStyle/>
          <a:p>
            <a:pPr marL="365760" indent="-283464" fontAlgn="auto">
              <a:spcAft>
                <a:spcPts val="0"/>
              </a:spcAft>
              <a:buFont typeface="Wingdings 2"/>
              <a:buNone/>
              <a:defRPr/>
            </a:pPr>
            <a:r>
              <a:rPr lang="en-US" sz="1800" dirty="0" smtClean="0">
                <a:solidFill>
                  <a:schemeClr val="bg1"/>
                </a:solidFill>
              </a:rPr>
              <a:t>The Tower of London is a very big castle. It is the oldest place in London.  It was a castle, a zoo, a prison and a museum. The most famous things in the Tower of London are the Crown Jewels. They have the biggest diamond in the world – the </a:t>
            </a:r>
            <a:r>
              <a:rPr lang="ru-RU" sz="1800" dirty="0" smtClean="0">
                <a:solidFill>
                  <a:schemeClr val="bg1"/>
                </a:solidFill>
              </a:rPr>
              <a:t>«</a:t>
            </a:r>
            <a:r>
              <a:rPr lang="en-US" sz="1800" dirty="0" smtClean="0">
                <a:solidFill>
                  <a:schemeClr val="bg1"/>
                </a:solidFill>
              </a:rPr>
              <a:t>Star of Africa</a:t>
            </a:r>
            <a:r>
              <a:rPr lang="ru-RU" sz="1800" dirty="0" smtClean="0">
                <a:solidFill>
                  <a:schemeClr val="bg1"/>
                </a:solidFill>
              </a:rPr>
              <a:t>»</a:t>
            </a:r>
            <a:r>
              <a:rPr lang="en-US" sz="1800" dirty="0" smtClean="0">
                <a:solidFill>
                  <a:schemeClr val="bg1"/>
                </a:solidFill>
              </a:rPr>
              <a:t>.</a:t>
            </a:r>
          </a:p>
        </p:txBody>
      </p:sp>
      <p:sp>
        <p:nvSpPr>
          <p:cNvPr id="4" name="Содержимое 3"/>
          <p:cNvSpPr>
            <a:spLocks noGrp="1"/>
          </p:cNvSpPr>
          <p:nvPr>
            <p:ph sz="half" idx="2"/>
          </p:nvPr>
        </p:nvSpPr>
        <p:spPr>
          <a:ln/>
        </p:spPr>
        <p:style>
          <a:lnRef idx="0">
            <a:scrgbClr r="0" g="0" b="0"/>
          </a:lnRef>
          <a:fillRef idx="1002">
            <a:schemeClr val="dk2"/>
          </a:fillRef>
          <a:effectRef idx="0">
            <a:scrgbClr r="0" g="0" b="0"/>
          </a:effectRef>
          <a:fontRef idx="major"/>
        </p:style>
        <p:txBody>
          <a:bodyPr>
            <a:normAutofit/>
          </a:bodyPr>
          <a:lstStyle/>
          <a:p>
            <a:pPr marL="365760" indent="-283464" fontAlgn="auto">
              <a:spcAft>
                <a:spcPts val="0"/>
              </a:spcAft>
              <a:buFont typeface="Wingdings 2"/>
              <a:buChar char=""/>
              <a:defRPr/>
            </a:pPr>
            <a:endParaRPr lang="ru-RU" dirty="0"/>
          </a:p>
        </p:txBody>
      </p:sp>
      <p:pic>
        <p:nvPicPr>
          <p:cNvPr id="21514" name="Picture 2" descr="C:\Users\111\Pictures\12893_m.jpg"/>
          <p:cNvPicPr>
            <a:picLocks noChangeAspect="1" noChangeArrowheads="1"/>
          </p:cNvPicPr>
          <p:nvPr/>
        </p:nvPicPr>
        <p:blipFill>
          <a:blip r:embed="rId2"/>
          <a:srcRect/>
          <a:stretch>
            <a:fillRect/>
          </a:stretch>
        </p:blipFill>
        <p:spPr bwMode="auto">
          <a:xfrm rot="799710">
            <a:off x="6524625" y="257175"/>
            <a:ext cx="2446338" cy="1785938"/>
          </a:xfrm>
          <a:prstGeom prst="rect">
            <a:avLst/>
          </a:prstGeom>
          <a:noFill/>
          <a:ln w="9525">
            <a:noFill/>
            <a:miter lim="800000"/>
            <a:headEnd/>
            <a:tailEnd/>
          </a:ln>
        </p:spPr>
      </p:pic>
      <p:pic>
        <p:nvPicPr>
          <p:cNvPr id="21515" name="Picture 3" descr="C:\Users\111\Pictures\7191527_l.jpg"/>
          <p:cNvPicPr>
            <a:picLocks noChangeAspect="1" noChangeArrowheads="1"/>
          </p:cNvPicPr>
          <p:nvPr/>
        </p:nvPicPr>
        <p:blipFill>
          <a:blip r:embed="rId3"/>
          <a:srcRect/>
          <a:stretch>
            <a:fillRect/>
          </a:stretch>
        </p:blipFill>
        <p:spPr bwMode="auto">
          <a:xfrm rot="171550">
            <a:off x="5122863" y="1557338"/>
            <a:ext cx="3306762" cy="2500312"/>
          </a:xfrm>
          <a:prstGeom prst="rect">
            <a:avLst/>
          </a:prstGeom>
          <a:noFill/>
          <a:ln w="9525">
            <a:noFill/>
            <a:miter lim="800000"/>
            <a:headEnd/>
            <a:tailEnd/>
          </a:ln>
        </p:spPr>
      </p:pic>
      <p:pic>
        <p:nvPicPr>
          <p:cNvPr id="21516" name="Picture 4" descr="C:\Users\111\Pictures\7191529_l.jpg"/>
          <p:cNvPicPr>
            <a:picLocks noChangeAspect="1" noChangeArrowheads="1"/>
          </p:cNvPicPr>
          <p:nvPr/>
        </p:nvPicPr>
        <p:blipFill>
          <a:blip r:embed="rId4"/>
          <a:srcRect/>
          <a:stretch>
            <a:fillRect/>
          </a:stretch>
        </p:blipFill>
        <p:spPr bwMode="auto">
          <a:xfrm>
            <a:off x="0" y="4102100"/>
            <a:ext cx="3643313" cy="2755900"/>
          </a:xfrm>
          <a:prstGeom prst="rect">
            <a:avLst/>
          </a:prstGeom>
          <a:noFill/>
          <a:ln w="9525">
            <a:noFill/>
            <a:miter lim="800000"/>
            <a:headEnd/>
            <a:tailEnd/>
          </a:ln>
        </p:spPr>
      </p:pic>
      <p:pic>
        <p:nvPicPr>
          <p:cNvPr id="21517" name="Picture 5" descr="C:\Users\111\Pictures\6868179_l.jpg"/>
          <p:cNvPicPr>
            <a:picLocks noChangeAspect="1" noChangeArrowheads="1"/>
          </p:cNvPicPr>
          <p:nvPr/>
        </p:nvPicPr>
        <p:blipFill>
          <a:blip r:embed="rId5"/>
          <a:srcRect/>
          <a:stretch>
            <a:fillRect/>
          </a:stretch>
        </p:blipFill>
        <p:spPr bwMode="auto">
          <a:xfrm>
            <a:off x="5715000" y="4286250"/>
            <a:ext cx="34290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1125</TotalTime>
  <Words>227</Words>
  <PresentationFormat>Экран (4:3)</PresentationFormat>
  <Paragraphs>17</Paragraphs>
  <Slides>10</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7</vt:i4>
      </vt:variant>
      <vt:variant>
        <vt:lpstr>Заголовки слайдов</vt:lpstr>
      </vt:variant>
      <vt:variant>
        <vt:i4>10</vt:i4>
      </vt:variant>
    </vt:vector>
  </HeadingPairs>
  <TitlesOfParts>
    <vt:vector size="23" baseType="lpstr">
      <vt:lpstr>Corbel</vt:lpstr>
      <vt:lpstr>Arial</vt:lpstr>
      <vt:lpstr>Wingdings 2</vt:lpstr>
      <vt:lpstr>Verdana</vt:lpstr>
      <vt:lpstr>Calibri</vt:lpstr>
      <vt:lpstr>Gill Sans MT</vt:lpstr>
      <vt:lpstr>Солнцестояние</vt:lpstr>
      <vt:lpstr>Солнцестояние</vt:lpstr>
      <vt:lpstr>Солнцестояние</vt:lpstr>
      <vt:lpstr>Солнцестояние</vt:lpstr>
      <vt:lpstr>Солнцестояние</vt:lpstr>
      <vt:lpstr>Солнцестояние</vt:lpstr>
      <vt:lpstr>Солнцестояние</vt:lpstr>
      <vt:lpstr>Слайд 1</vt:lpstr>
      <vt:lpstr>Buckingham Palace</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London’s sights</dc:title>
  <dc:creator>111</dc:creator>
  <cp:lastModifiedBy>светлана</cp:lastModifiedBy>
  <cp:revision>118</cp:revision>
  <dcterms:created xsi:type="dcterms:W3CDTF">2011-04-11T10:43:00Z</dcterms:created>
  <dcterms:modified xsi:type="dcterms:W3CDTF">2013-02-25T15:24:37Z</dcterms:modified>
</cp:coreProperties>
</file>